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27" r:id="rId24"/>
    <p:sldId id="355" r:id="rId25"/>
    <p:sldId id="364" r:id="rId26"/>
    <p:sldId id="365" r:id="rId27"/>
    <p:sldId id="366" r:id="rId28"/>
    <p:sldId id="349" r:id="rId29"/>
    <p:sldId id="360" r:id="rId30"/>
    <p:sldId id="353" r:id="rId31"/>
    <p:sldId id="352" r:id="rId32"/>
    <p:sldId id="356" r:id="rId33"/>
    <p:sldId id="357" r:id="rId34"/>
    <p:sldId id="354" r:id="rId35"/>
    <p:sldId id="284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368" r:id="rId56"/>
    <p:sldId id="287" r:id="rId57"/>
    <p:sldId id="286" r:id="rId58"/>
    <p:sldId id="332" r:id="rId59"/>
    <p:sldId id="369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02" r:id="rId74"/>
    <p:sldId id="308" r:id="rId75"/>
    <p:sldId id="305" r:id="rId76"/>
    <p:sldId id="306" r:id="rId77"/>
    <p:sldId id="307" r:id="rId78"/>
    <p:sldId id="363" r:id="rId79"/>
    <p:sldId id="329" r:id="rId80"/>
    <p:sldId id="28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6140" autoAdjust="0"/>
  </p:normalViewPr>
  <p:slideViewPr>
    <p:cSldViewPr snapToGrid="0">
      <p:cViewPr varScale="1">
        <p:scale>
          <a:sx n="64" d="100"/>
          <a:sy n="64" d="100"/>
        </p:scale>
        <p:origin x="5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5/10/relationships/revisionInfo" Target="revisionInfo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227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3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41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65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Introduction to 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8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and Cognitive Services</a:t>
            </a:r>
            <a:endParaRPr kumimoji="0" lang="en-AU" sz="4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Creating 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4655993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Creating your first 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80960" y="2309277"/>
            <a:ext cx="3982239" cy="336596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messaging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bots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bots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270068" y="385109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state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 or sentiment analysis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Links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0399B-F8C6-426A-BE61-AD4EFCF6C6B5}"/>
              </a:ext>
            </a:extLst>
          </p:cNvPr>
          <p:cNvSpPr txBox="1"/>
          <p:nvPr/>
        </p:nvSpPr>
        <p:spPr>
          <a:xfrm>
            <a:off x="619888" y="1421779"/>
            <a:ext cx="11101849" cy="5108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32597">
              <a:defRPr/>
            </a:pPr>
            <a:r>
              <a:rPr lang="en-AU" sz="3200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  <a:p>
            <a:pPr lvl="0" defTabSz="932597">
              <a:defRPr/>
            </a:pPr>
            <a:endParaRPr lang="en-AU" sz="3200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lnSpc>
                <a:spcPct val="110000"/>
              </a:lnSpc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Tools: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https://github.com/Microsoft/BotBuilder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https://github.com/Microsoft/BotFramework-Emulator</a:t>
            </a:r>
          </a:p>
          <a:p>
            <a:pPr lvl="0" defTabSz="932597">
              <a:lnSpc>
                <a:spcPct val="110000"/>
              </a:lnSpc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lnSpc>
                <a:spcPct val="110000"/>
              </a:lnSpc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Services:</a:t>
            </a:r>
          </a:p>
          <a:p>
            <a:pPr lvl="0" defTabSz="932597">
              <a:lnSpc>
                <a:spcPct val="110000"/>
              </a:lnSpc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https://www.luis.ai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https://www.qnamaker.ai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https://portal.azure.com</a:t>
            </a: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8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qnamaker.ai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372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bot using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BotBuilder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messaging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D4B0C38-0841-4156-99F8-64E143F5CAC6}"/>
              </a:ext>
            </a:extLst>
          </p:cNvPr>
          <p:cNvSpPr txBox="1"/>
          <p:nvPr/>
        </p:nvSpPr>
        <p:spPr>
          <a:xfrm>
            <a:off x="16628" y="1404550"/>
            <a:ext cx="6095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“Human handoff”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D64EF-4D85-4373-8AF3-949D33008429}"/>
              </a:ext>
            </a:extLst>
          </p:cNvPr>
          <p:cNvSpPr txBox="1"/>
          <p:nvPr/>
        </p:nvSpPr>
        <p:spPr>
          <a:xfrm>
            <a:off x="2260998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A8C9E-C0C1-4078-99DA-9E0BAAF9BDC0}"/>
              </a:ext>
            </a:extLst>
          </p:cNvPr>
          <p:cNvSpPr txBox="1"/>
          <p:nvPr/>
        </p:nvSpPr>
        <p:spPr>
          <a:xfrm>
            <a:off x="6095999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38A42-80E0-4BE7-AD4B-C4301421934F}"/>
              </a:ext>
            </a:extLst>
          </p:cNvPr>
          <p:cNvSpPr txBox="1"/>
          <p:nvPr/>
        </p:nvSpPr>
        <p:spPr>
          <a:xfrm>
            <a:off x="10232263" y="1529516"/>
            <a:ext cx="17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 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E6E71E-A852-4DF8-B73B-DD24A5FFD64C}"/>
              </a:ext>
            </a:extLst>
          </p:cNvPr>
          <p:cNvSpPr txBox="1"/>
          <p:nvPr/>
        </p:nvSpPr>
        <p:spPr>
          <a:xfrm>
            <a:off x="10354229" y="4973702"/>
            <a:ext cx="151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38781-29A2-4220-A2D2-13C694417467}"/>
              </a:ext>
            </a:extLst>
          </p:cNvPr>
          <p:cNvSpPr txBox="1"/>
          <p:nvPr/>
        </p:nvSpPr>
        <p:spPr>
          <a:xfrm>
            <a:off x="-1" y="1404550"/>
            <a:ext cx="609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“Business as usual”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21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highlight>
                  <a:srgbClr val="FFFF00"/>
                </a:highlight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&lt;GITHUB URL&gt;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4084</TotalTime>
  <Words>1319</Words>
  <Application>Microsoft Office PowerPoint</Application>
  <PresentationFormat>Widescreen</PresentationFormat>
  <Paragraphs>455</Paragraphs>
  <Slides>78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demo</cp:lastModifiedBy>
  <cp:revision>175</cp:revision>
  <dcterms:created xsi:type="dcterms:W3CDTF">2017-03-30T10:14:41Z</dcterms:created>
  <dcterms:modified xsi:type="dcterms:W3CDTF">2018-07-25T21:24:46Z</dcterms:modified>
</cp:coreProperties>
</file>